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7" r:id="rId3"/>
    <p:sldId id="257" r:id="rId4"/>
    <p:sldId id="268" r:id="rId5"/>
    <p:sldId id="265" r:id="rId6"/>
    <p:sldId id="258" r:id="rId7"/>
    <p:sldId id="259" r:id="rId8"/>
    <p:sldId id="261" r:id="rId9"/>
    <p:sldId id="262" r:id="rId10"/>
    <p:sldId id="263" r:id="rId11"/>
    <p:sldId id="26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E5F1-0DF1-4918-871E-7E68F481D1F7}" type="datetimeFigureOut">
              <a:rPr lang="ru-RU" smtClean="0"/>
              <a:t>ср 17.05.23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255E0-D105-4F54-B10F-34E0BAE1A8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E5F1-0DF1-4918-871E-7E68F481D1F7}" type="datetimeFigureOut">
              <a:rPr lang="ru-RU" smtClean="0"/>
              <a:t>ср 17.05.23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255E0-D105-4F54-B10F-34E0BAE1A8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E5F1-0DF1-4918-871E-7E68F481D1F7}" type="datetimeFigureOut">
              <a:rPr lang="ru-RU" smtClean="0"/>
              <a:t>ср 17.05.23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255E0-D105-4F54-B10F-34E0BAE1A8C6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E5F1-0DF1-4918-871E-7E68F481D1F7}" type="datetimeFigureOut">
              <a:rPr lang="ru-RU" smtClean="0"/>
              <a:t>ср 17.05.23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255E0-D105-4F54-B10F-34E0BAE1A8C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E5F1-0DF1-4918-871E-7E68F481D1F7}" type="datetimeFigureOut">
              <a:rPr lang="ru-RU" smtClean="0"/>
              <a:t>ср 17.05.23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255E0-D105-4F54-B10F-34E0BAE1A8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E5F1-0DF1-4918-871E-7E68F481D1F7}" type="datetimeFigureOut">
              <a:rPr lang="ru-RU" smtClean="0"/>
              <a:t>ср 17.05.23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255E0-D105-4F54-B10F-34E0BAE1A8C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E5F1-0DF1-4918-871E-7E68F481D1F7}" type="datetimeFigureOut">
              <a:rPr lang="ru-RU" smtClean="0"/>
              <a:t>ср 17.05.23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255E0-D105-4F54-B10F-34E0BAE1A8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E5F1-0DF1-4918-871E-7E68F481D1F7}" type="datetimeFigureOut">
              <a:rPr lang="ru-RU" smtClean="0"/>
              <a:t>ср 17.05.23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255E0-D105-4F54-B10F-34E0BAE1A8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E5F1-0DF1-4918-871E-7E68F481D1F7}" type="datetimeFigureOut">
              <a:rPr lang="ru-RU" smtClean="0"/>
              <a:t>ср 17.05.23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255E0-D105-4F54-B10F-34E0BAE1A8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E5F1-0DF1-4918-871E-7E68F481D1F7}" type="datetimeFigureOut">
              <a:rPr lang="ru-RU" smtClean="0"/>
              <a:t>ср 17.05.23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255E0-D105-4F54-B10F-34E0BAE1A8C6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E5F1-0DF1-4918-871E-7E68F481D1F7}" type="datetimeFigureOut">
              <a:rPr lang="ru-RU" smtClean="0"/>
              <a:t>ср 17.05.23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255E0-D105-4F54-B10F-34E0BAE1A8C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88AE5F1-0DF1-4918-871E-7E68F481D1F7}" type="datetimeFigureOut">
              <a:rPr lang="ru-RU" smtClean="0"/>
              <a:t>ср 17.05.23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68255E0-D105-4F54-B10F-34E0BAE1A8C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МБОУ «</a:t>
            </a:r>
            <a:r>
              <a:rPr lang="ru-RU" sz="2000" dirty="0" err="1" smtClean="0"/>
              <a:t>Протасовская</a:t>
            </a:r>
            <a:r>
              <a:rPr lang="ru-RU" sz="2000" dirty="0" smtClean="0"/>
              <a:t> основная общеобразовательная школа»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4400" b="1" kern="0" dirty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ЗДОРОВОЕ ПИТАНИЕ-</a:t>
            </a:r>
            <a:br>
              <a:rPr lang="ru-RU" sz="4400" b="1" kern="0" dirty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</a:br>
            <a:r>
              <a:rPr lang="ru-RU" sz="4400" b="1" kern="0" dirty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ОСНОВА </a:t>
            </a:r>
            <a:r>
              <a:rPr lang="ru-RU" sz="4400" b="1" kern="0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ВСЕГО.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424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-ПК\Desktop\Фото конкурс лучшая столовая\IMG_20230517_1135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340778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32856"/>
            <a:ext cx="34147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59404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8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6641" y="2674938"/>
            <a:ext cx="4958656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19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1</a:t>
            </a:r>
            <a:r>
              <a:rPr lang="ru-RU" b="1" dirty="0"/>
              <a:t>. Охват горячим питанием </a:t>
            </a:r>
            <a:r>
              <a:rPr lang="ru-RU" b="1" dirty="0" smtClean="0"/>
              <a:t>обучающихся </a:t>
            </a:r>
            <a:r>
              <a:rPr lang="ru-RU" b="1" dirty="0"/>
              <a:t>1-9-х классов школы.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2. Совершенствование системы контроля качества и безопасности питания учащихся.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3.Развитие и укрепление материально-технической базы школьной столовой.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4.Организация пропаганды среди </a:t>
            </a:r>
            <a:r>
              <a:rPr lang="ru-RU" b="1" dirty="0" smtClean="0"/>
              <a:t>детей  </a:t>
            </a:r>
            <a:r>
              <a:rPr lang="ru-RU" b="1" dirty="0"/>
              <a:t>и их родителей принципов рационального здорового питания.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5. Воспитание культуры питания и здорового образа жизни у школьников.</a:t>
            </a:r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0" indent="-342900">
              <a:spcBef>
                <a:spcPct val="20000"/>
              </a:spcBef>
            </a:pPr>
            <a:r>
              <a:rPr lang="ru-RU" sz="2500" b="1" dirty="0">
                <a:solidFill>
                  <a:prstClr val="black"/>
                </a:solidFill>
              </a:rPr>
              <a:t>Задачи работы </a:t>
            </a:r>
            <a:r>
              <a:rPr lang="ru-RU" sz="2500" b="1" dirty="0" smtClean="0">
                <a:solidFill>
                  <a:prstClr val="black"/>
                </a:solidFill>
              </a:rPr>
              <a:t>по организации </a:t>
            </a:r>
            <a:r>
              <a:rPr lang="ru-RU" sz="2500" b="1" dirty="0">
                <a:solidFill>
                  <a:prstClr val="black"/>
                </a:solidFill>
              </a:rPr>
              <a:t>школьного питания</a:t>
            </a:r>
            <a:r>
              <a:rPr lang="ru-RU" sz="2500" dirty="0">
                <a:solidFill>
                  <a:prstClr val="black"/>
                </a:solidFill>
              </a:rPr>
              <a:t/>
            </a:r>
            <a:br>
              <a:rPr lang="ru-RU" sz="2500" dirty="0">
                <a:solidFill>
                  <a:prstClr val="black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336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-ПК\Desktop\Фото конкурс лучшая столовая\IMG_20230517_103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374441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>
                <a:latin typeface="+mn-lt"/>
              </a:rPr>
              <a:t>Школьная столовая играет огромную роль – так как именно эстетический вид столовой и соблюдение детьми культуры питания являются залогом правильного питания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endParaRPr lang="ru-RU" sz="1800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79414"/>
            <a:ext cx="3891111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719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Times New Roman"/>
              </a:rPr>
              <a:t>Основная цель в организации питания учащихся образовательных школ – это обеспечение всех школьников горячим питанием, обеспечение качества здорового питания в соответствии с нормами и стандартами.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Используется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десятидневное меню в соответствии с нормами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СанПиН.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02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2492896"/>
            <a:ext cx="2880320" cy="409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27" y="2206848"/>
            <a:ext cx="3408363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422" y="5013176"/>
            <a:ext cx="5940425" cy="107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08" y="0"/>
            <a:ext cx="3168352" cy="249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03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-ПК\Desktop\Фото конкурс лучшая столовая\IMG_20230517_1105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40778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Мы корзину </a:t>
            </a:r>
            <a:r>
              <a:rPr lang="ru-RU" sz="1600" dirty="0" smtClean="0"/>
              <a:t>овощей</a:t>
            </a:r>
            <a:br>
              <a:rPr lang="ru-RU" sz="1600" dirty="0" smtClean="0"/>
            </a:br>
            <a:r>
              <a:rPr lang="ru-RU" sz="1600" dirty="0" smtClean="0"/>
              <a:t>С </a:t>
            </a:r>
            <a:r>
              <a:rPr lang="ru-RU" sz="1600" dirty="0"/>
              <a:t>огорода принесли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/>
              <a:t>Для </a:t>
            </a:r>
            <a:r>
              <a:rPr lang="ru-RU" sz="1600" dirty="0"/>
              <a:t>салатов и </a:t>
            </a:r>
            <a:r>
              <a:rPr lang="ru-RU" sz="1600" dirty="0" smtClean="0"/>
              <a:t>борщей</a:t>
            </a:r>
            <a:br>
              <a:rPr lang="ru-RU" sz="1600" dirty="0" smtClean="0"/>
            </a:br>
            <a:r>
              <a:rPr lang="ru-RU" sz="1600" dirty="0" smtClean="0"/>
              <a:t>Пригодятся </a:t>
            </a:r>
            <a:r>
              <a:rPr lang="ru-RU" sz="1600" dirty="0"/>
              <a:t>нам </a:t>
            </a:r>
            <a:r>
              <a:rPr lang="ru-RU" sz="1600" dirty="0" smtClean="0"/>
              <a:t>они!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3414713" cy="376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3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-ПК\Desktop\Фото конкурс лучшая столовая\IMG_20230517_1028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309634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79837"/>
            <a:ext cx="2664297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65" y="3063229"/>
            <a:ext cx="265954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1412776"/>
            <a:ext cx="5076056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36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-ПК\Desktop\Фото конкурс лучшая столовая\IMG_20230517_112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3140968"/>
            <a:ext cx="2598718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15119"/>
            <a:ext cx="34147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08772"/>
            <a:ext cx="59404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139"/>
            <a:ext cx="2576661" cy="257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63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-ПК\Desktop\Фото конкурс лучшая столовая\IMG_20230517_1134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6" y="2096641"/>
            <a:ext cx="2598718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34147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0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36</TotalTime>
  <Words>131</Words>
  <Application>Microsoft Office PowerPoint</Application>
  <PresentationFormat>Экран (4:3)</PresentationFormat>
  <Paragraphs>12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Волна</vt:lpstr>
      <vt:lpstr>МБОУ «Протасовская основная общеобразовательная школа»</vt:lpstr>
      <vt:lpstr>Задачи работы по организации школьного питания </vt:lpstr>
      <vt:lpstr>Школьная столовая играет огромную роль – так как именно эстетический вид столовой и соблюдение детьми культуры питания являются залогом правильного питания </vt:lpstr>
      <vt:lpstr>Презентация PowerPoint</vt:lpstr>
      <vt:lpstr>Презентация PowerPoint</vt:lpstr>
      <vt:lpstr>Мы корзину овощей С огорода принесли. Для салатов и борщей Пригодятся нам они! 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Пользователь-ПК</dc:creator>
  <cp:lastModifiedBy>Пользователь-ПК</cp:lastModifiedBy>
  <cp:revision>31</cp:revision>
  <dcterms:created xsi:type="dcterms:W3CDTF">2023-05-17T17:20:27Z</dcterms:created>
  <dcterms:modified xsi:type="dcterms:W3CDTF">2023-05-17T18:57:13Z</dcterms:modified>
</cp:coreProperties>
</file>